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816" y="96"/>
      </p:cViewPr>
      <p:guideLst>
        <p:guide orient="horz" pos="28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49851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Stacked[reversed]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25" y="471326"/>
            <a:ext cx="2136750" cy="779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545755"/>
            <a:ext cx="7886700" cy="1790700"/>
          </a:xfrm>
        </p:spPr>
        <p:txBody>
          <a:bodyPr anchor="b"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3832957"/>
            <a:ext cx="5029199" cy="853345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450"/>
              </a:spcBef>
              <a:buNone/>
              <a:defRPr sz="2100">
                <a:solidFill>
                  <a:srgbClr val="ED6B2A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0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>
                <a:solidFill>
                  <a:srgbClr val="312B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76388"/>
            <a:ext cx="2949178" cy="2819400"/>
          </a:xfrm>
        </p:spPr>
        <p:txBody>
          <a:bodyPr/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19689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Horizon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5" y="326666"/>
            <a:ext cx="2184151" cy="3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4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4574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4767264"/>
            <a:ext cx="21717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4767264"/>
            <a:ext cx="24574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Intensive Hemodialysis and Health-related Quality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/>
              <a:t>Kraus MA, Fluck RJ, Weinhandl ED, Kansal S, Copland M, Komenda P, Finkelstein FO. Intensive Hemodialysis and Health-Related Quality of Life. American Journal of Kidney Diseases, Volume 68, Issue 5, S33 - S42.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298953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XS-15866-NxStage Medical-Advancing Dialysis_C4.F1 - [Fig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992" y="592612"/>
            <a:ext cx="5499947" cy="5361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7863" y="3539247"/>
            <a:ext cx="3457671" cy="1011187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FHN Trial Group,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Levin NW, et al. In-center hemodialysis six times per week versus three times per week. N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Engl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J Med. 2010;363(24):2287-2300. doi:10.1056/NEJMoa1001593.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Rocco MV,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Lockridge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RS, Beck GJ, et al. The effects of frequent nocturnal home hemodialysis: the Frequent Hemodialysis Network Nocturnal Trial. Kidney Int. 2011;80(10):1080-1091. doi:10.1038/ki.2011.213.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Manns BJ, Walsh MW,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Culleton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BF, et al. Nocturnal hemodialysis does not improve overall measures of quality of life compared to conventional hemodialysis. Kidney Int. 2009;75(5):542-549. doi:10.1038/ki.2008.639.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40" y="342900"/>
            <a:ext cx="5808281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Intensive hemodialysis improved physical health-related quality of life in three randomized clinical trials, although the significance of individual</a:t>
            </a:r>
            <a:br>
              <a:rPr lang="en-US" sz="2000" b="1" dirty="0">
                <a:solidFill>
                  <a:srgbClr val="ED6B2A"/>
                </a:solidFill>
              </a:rPr>
            </a:br>
            <a:r>
              <a:rPr lang="en-US" sz="2000" b="1" dirty="0">
                <a:solidFill>
                  <a:srgbClr val="ED6B2A"/>
                </a:solidFill>
              </a:rPr>
              <a:t>effects varied.</a:t>
            </a:r>
            <a:r>
              <a:rPr lang="en-US" sz="2000" b="1" baseline="30000" dirty="0">
                <a:solidFill>
                  <a:srgbClr val="ED6B2A"/>
                </a:solidFill>
              </a:rPr>
              <a:t>1,2,3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93720"/>
            <a:ext cx="3474720" cy="14899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4, Figure 1:</a:t>
            </a:r>
            <a:br>
              <a:rPr lang="en-US" sz="1000" dirty="0"/>
            </a:br>
            <a:r>
              <a:rPr lang="en-US" sz="1000" dirty="0"/>
              <a:t>Effects of intensive versus conventional hemodialysis on the physical-health composite score in the FHN Daily Trial,</a:t>
            </a:r>
            <a:r>
              <a:rPr lang="en-US" sz="1000" baseline="30000" dirty="0"/>
              <a:t>1 </a:t>
            </a:r>
            <a:r>
              <a:rPr lang="en-US" sz="1000" dirty="0"/>
              <a:t>the FHN Nocturnal Trial,</a:t>
            </a:r>
            <a:r>
              <a:rPr lang="en-US" sz="1000" baseline="30000" dirty="0"/>
              <a:t>2</a:t>
            </a:r>
            <a:r>
              <a:rPr lang="en-US" sz="1000" dirty="0"/>
              <a:t> and the Canadian trial of nocturnal hemodialysis.</a:t>
            </a:r>
            <a:r>
              <a:rPr lang="en-US" sz="1000" baseline="30000" dirty="0"/>
              <a:t>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Estimated treatment effects (solid dots) and associated 95% confidence intervals (solid lines) are displayed at the bottom.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7519193" y="3725765"/>
            <a:ext cx="10462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+3.2 PCS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47113" y="4283825"/>
            <a:ext cx="99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+1.5 PCS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3171" y="4002921"/>
            <a:ext cx="9612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+0.6 PCS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17836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XS-15866-NxStage Medical-Advancing Dialysis_C4.F2 - [Fig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169" y="589937"/>
            <a:ext cx="5509380" cy="53703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7863" y="3730439"/>
            <a:ext cx="3225314" cy="797966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Unruh ML,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Larive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et al. Effects of 6-times-weekly versus 3-times-weekly hemodialysis on depressive symptoms and self-reported mental health: Frequent Hemodialysis Network (FHN) Trials.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2013;61(5):748-758. doi:10.1053/j.ajkd.2012.11.047.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Manns BJ, Walsh MW,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Culleton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BF, et al. Nocturnal hemodialysis does not improve overall measures of quality of life compared to conventional hemodialysis. Kidney Int. 2009;75(5):542-549. doi:10.1038/ki.2008.639.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0" y="342900"/>
            <a:ext cx="5369743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Intensive hemodialysis also improved mental health-related quality of life in three randomized clinical trials, although the significance of individual </a:t>
            </a:r>
            <a:br>
              <a:rPr lang="en-US" sz="2000" b="1" dirty="0">
                <a:solidFill>
                  <a:srgbClr val="ED6B2A"/>
                </a:solidFill>
              </a:rPr>
            </a:br>
            <a:r>
              <a:rPr lang="en-US" sz="2000" b="1" dirty="0">
                <a:solidFill>
                  <a:srgbClr val="ED6B2A"/>
                </a:solidFill>
              </a:rPr>
              <a:t>effects varied.</a:t>
            </a:r>
            <a:r>
              <a:rPr lang="en-US" sz="2000" b="1" baseline="30000" dirty="0">
                <a:solidFill>
                  <a:srgbClr val="ED6B2A"/>
                </a:solidFill>
              </a:rPr>
              <a:t>1,2,3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92224"/>
            <a:ext cx="3474720" cy="13382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4, Figure 2:</a:t>
            </a:r>
            <a:br>
              <a:rPr lang="en-US" sz="1000" dirty="0"/>
            </a:br>
            <a:r>
              <a:rPr lang="en-US" sz="1000" dirty="0"/>
              <a:t>Effects of intensive versus conventional hemodialysis on the physical-health composite score in the FHN Daily Trial,</a:t>
            </a:r>
            <a:r>
              <a:rPr lang="en-US" sz="10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the FHN Nocturnal Trial,</a:t>
            </a:r>
            <a:r>
              <a:rPr lang="en-US" sz="1000" baseline="30000" dirty="0"/>
              <a:t>2</a:t>
            </a:r>
            <a:r>
              <a:rPr lang="en-US" sz="1000" dirty="0"/>
              <a:t> and the Canadian trial of nocturnal hemodialysis.</a:t>
            </a:r>
            <a:r>
              <a:rPr lang="en-US" sz="1000" baseline="30000" dirty="0"/>
              <a:t>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Estimated treatment effects (solid dots) and associated 95% confidence intervals (solid lines) are displayed at the bottom.</a:t>
            </a:r>
            <a:endParaRPr lang="en-US" sz="900" i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582303" y="3732640"/>
            <a:ext cx="10462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+3.5 MCS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1175" y="4290700"/>
            <a:ext cx="99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+2.5 MCS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72721" y="4009796"/>
            <a:ext cx="9612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+3.7 MCS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6530471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XS-15866-NxStage Medical-Advancing Dialysis_C4.F3 - [Fig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652" y="582995"/>
            <a:ext cx="5530645" cy="53911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7863" y="3852336"/>
            <a:ext cx="3029371" cy="694727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FHN Trial Group,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Levin NW, et al. In-center hemodialysis six times per week versus three times per week. N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Engl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J Med. 2010;363(24):2287-2300. doi:10.1056/NEJMoa1001593.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Rocco MV,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Lockridge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RS, Beck GJ, et al. The effects of frequent nocturnal home hemodialysis: the Frequent Hemodialysis Network Nocturnal Trial. Kidney Int. 2011;80(10):1080-1091. doi:10.1038/ki.2011.213.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41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 the FHN trials, intensive hemodialysis decreased Beck Depression Inventory scores more so than conventional hemodialysis.</a:t>
            </a:r>
            <a:r>
              <a:rPr lang="en-US" sz="2000" b="1" baseline="30000" dirty="0">
                <a:solidFill>
                  <a:srgbClr val="ED6B2A"/>
                </a:solidFill>
              </a:rPr>
              <a:t>1,2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474720" cy="13382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4, Figure 3:</a:t>
            </a:r>
            <a:br>
              <a:rPr lang="en-US" sz="1000" dirty="0"/>
            </a:br>
            <a:r>
              <a:rPr lang="en-US" sz="1000" dirty="0"/>
              <a:t>Effects of intensive versus conventional hemodialysis on the Beck Depression Inventory score in the FHN Daily Trial</a:t>
            </a:r>
            <a:r>
              <a:rPr lang="en-US" sz="10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and the FHN Nocturnal Trial.</a:t>
            </a:r>
            <a:r>
              <a:rPr lang="en-US" sz="1000" baseline="30000" dirty="0"/>
              <a:t>2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Estimated treatment effects (solid dots) and associated 95% confidence intervals (solid lines) are displayed at the bottom.</a:t>
            </a:r>
            <a:endParaRPr lang="en-US" sz="900" i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759128" y="3742022"/>
            <a:ext cx="10462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-1.6 BDI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9546" y="4016528"/>
            <a:ext cx="9612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-1.5 BDI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3927015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</TotalTime>
  <Words>422</Words>
  <Application>Microsoft Office PowerPoint</Application>
  <PresentationFormat>On-screen Show (16:9)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WelcomeDoc</vt:lpstr>
      <vt:lpstr>Intensive Hemodialysis and Health-related Quality of Life</vt:lpstr>
      <vt:lpstr>Intensive hemodialysis improved physical health-related quality of life in three randomized clinical trials, although the significance of individual effects varied.1,2,3</vt:lpstr>
      <vt:lpstr>Intensive hemodialysis also improved mental health-related quality of life in three randomized clinical trials, although the significance of individual  effects varied.1,2,3</vt:lpstr>
      <vt:lpstr>In the FHN trials, intensive hemodialysis decreased Beck Depression Inventory scores more so than conventional hemodialysis.1,2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NxStage Medical-Advancing Dialysis_All Slides_16x9_Agile</dc:title>
  <dc:creator>ITMac</dc:creator>
  <cp:keywords/>
  <dc:description>The long interdialytic interval, commonly referred to as the 2-day “Killer Gap,” is a time of heightened risk of _x000d_mortality and morbidity with _x000d_conventional hemodialysis.1</dc:description>
  <cp:lastModifiedBy>JL</cp:lastModifiedBy>
  <cp:revision>212</cp:revision>
  <cp:lastPrinted>2016-11-03T23:29:07Z</cp:lastPrinted>
  <dcterms:created xsi:type="dcterms:W3CDTF">2016-09-07T13:28:07Z</dcterms:created>
  <dcterms:modified xsi:type="dcterms:W3CDTF">2017-05-16T13:53:31Z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Presentation">
    <vt:lpwstr>NxStage Medical-Advancing Dialysis_All Slides_16x9_Agile</vt:lpwstr>
  </property>
  <property fmtid="{D5CDD505-2E9C-101B-9397-08002B2CF9AE}" pid="4" name="SlideDescription">
    <vt:lpwstr>The long interdialytic interval, commonly referred to as the 2-day “Killer Gap,” is a time of heightened risk of _x000d_mortality and morbidity with _x000d_conventional hemodialysis.1</vt:lpwstr>
  </property>
</Properties>
</file>